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10"/>
  </p:notesMasterIdLst>
  <p:sldIdLst>
    <p:sldId id="256" r:id="rId5"/>
    <p:sldId id="257" r:id="rId6"/>
    <p:sldId id="270" r:id="rId7"/>
    <p:sldId id="260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7349" autoAdjust="0"/>
  </p:normalViewPr>
  <p:slideViewPr>
    <p:cSldViewPr snapToGrid="0">
      <p:cViewPr varScale="1">
        <p:scale>
          <a:sx n="50" d="100"/>
          <a:sy n="50" d="100"/>
        </p:scale>
        <p:origin x="19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10DFD-1BA2-4A90-B2CF-373DCDF9298F}" type="datetimeFigureOut">
              <a:rPr lang="nl-NL" smtClean="0"/>
              <a:t>27-8-2019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8D121-FC0E-41B3-A8E5-CC98F1BEED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43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Hygiëne is een verzamelnaam voor alle handelingen die ervoor zorgen dat mensen en dieren gezond blijven door ziekteverwekkers uit de buurt te houden. Volgens het woordenboek van </a:t>
            </a:r>
            <a:r>
              <a:rPr lang="nl-NL" dirty="0" err="1" smtClean="0"/>
              <a:t>Van</a:t>
            </a:r>
            <a:r>
              <a:rPr lang="nl-NL" dirty="0" smtClean="0"/>
              <a:t> Dale is hygiëne: '(zorg voor) het schoon en netjes zijn'.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8D121-FC0E-41B3-A8E5-CC98F1BEED8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944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Kan ontstaan als iemand kwetsbaar is of als er sprake is van een heel groot aantal of zeer agressieve ziekteverwekkers.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Is een besmetting van een organisme met ziektekiemen, waarna deze zich vermeerderen en het lichaam hierop reageert met een afweerreactie</a:t>
            </a:r>
            <a:r>
              <a:rPr lang="nl-NL" dirty="0" smtClean="0"/>
              <a:t>. 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 de ziektekiemen zich nog niet vermenigvuldigd hebben of als ze door het afweersysteem herkend en verwijderd worden spreekt men niet van een infectie maar van </a:t>
            </a:r>
            <a:r>
              <a:rPr lang="nl-NL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besmetting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Een besmetting door virussen of microben, zoals bacteriën, bacillen, schimmels en parasieten, </a:t>
            </a:r>
            <a:r>
              <a:rPr lang="nl-NL" smtClean="0"/>
              <a:t>hoeft </a:t>
            </a:r>
            <a:r>
              <a:rPr lang="nl-NL" smtClean="0"/>
              <a:t>dus niet </a:t>
            </a:r>
            <a:r>
              <a:rPr lang="nl-NL" dirty="0" smtClean="0"/>
              <a:t>per se tot een infectie te leiden. 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8D121-FC0E-41B3-A8E5-CC98F1BEED8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696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Er zijn micro-organismen die niet één, maar meerdere besmettingswegen hebben (bijvoorbeeld via de lucht én via bloed).</a:t>
            </a:r>
          </a:p>
          <a:p>
            <a:endParaRPr lang="nl-NL" dirty="0" smtClean="0"/>
          </a:p>
          <a:p>
            <a:r>
              <a:rPr lang="nl-NL" dirty="0" smtClean="0"/>
              <a:t>Kruisinfectie</a:t>
            </a:r>
            <a:r>
              <a:rPr lang="nl-NL" baseline="0" dirty="0" smtClean="0"/>
              <a:t>-&gt; 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infectie die door instrumenten of personeel van de ene patiënt op de andere patiënt overgebracht wordt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8D121-FC0E-41B3-A8E5-CC98F1BEED8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6693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Schoonmaken met zeep verwijderd het vuil, maar geen micro-organismen. </a:t>
            </a:r>
          </a:p>
          <a:p>
            <a:endParaRPr lang="nl-NL" dirty="0" smtClean="0"/>
          </a:p>
          <a:p>
            <a:r>
              <a:rPr lang="nl-NL" dirty="0" smtClean="0"/>
              <a:t>Steriliseren is de meest effectieve methode om micro-organismen uit te schakelen</a:t>
            </a:r>
            <a:r>
              <a:rPr lang="nl-NL" baseline="0" dirty="0" smtClean="0"/>
              <a:t>. Steriliseren betekent het doden van </a:t>
            </a:r>
            <a:r>
              <a:rPr lang="nl-NL" baseline="0" dirty="0" err="1" smtClean="0"/>
              <a:t>bacterien</a:t>
            </a:r>
            <a:r>
              <a:rPr lang="nl-NL" baseline="0" dirty="0" smtClean="0"/>
              <a:t>, sporen, schimmels en virussen doormiddel van verhitting. </a:t>
            </a:r>
          </a:p>
          <a:p>
            <a:endParaRPr lang="nl-NL" baseline="0" dirty="0" smtClean="0"/>
          </a:p>
          <a:p>
            <a:r>
              <a:rPr lang="nl-NL" baseline="0" dirty="0" smtClean="0"/>
              <a:t>Desinfecteren is het onschadelijk maken van micro-organismen doormiddel van een chemisch middel (bijvoorbeeld 70% alcohol, jodium). De kiemen blijven echter leven en kunnen naar verloop van tijd weer een besmettingsgevaar vormen. </a:t>
            </a:r>
          </a:p>
          <a:p>
            <a:endParaRPr lang="nl-NL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Met handschoenen en andere beschermingsmiddelen bescherm je jezelf en de cliënt. De kans op het overdragen van micro-organismen wordt bij goed gebruik kleiner. Tijdens je werk loop je namelijk het risico dat je huid of handen, werk- of eigen kleding en de neus-, mond- of oogslijmvliezen in contact komen met het lichaamsvocht, de slijmvliezen of de niet intacte huid van een cliënt. Daarnaast kunnen in sommige gevallen micro-organismen ook worden overgedragen via de lucht</a:t>
            </a: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8D121-FC0E-41B3-A8E5-CC98F1BEED8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211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8/27/2019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Hygiëne en  Infectiepreventie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Wat is dat eigenlijk?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792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hygiëne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2223247"/>
            <a:ext cx="10058400" cy="39489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800" dirty="0"/>
          </a:p>
          <a:p>
            <a:r>
              <a:rPr lang="nl-NL" sz="2800" dirty="0" smtClean="0"/>
              <a:t>Hygiëne </a:t>
            </a:r>
            <a:r>
              <a:rPr lang="nl-NL" sz="2800" dirty="0"/>
              <a:t>is een verzamelnaam voor alle handelingen die ervoor zorgen dat mensen en dieren gezond blijven door ziekteverwekkers uit de buurt te houden</a:t>
            </a:r>
            <a:r>
              <a:rPr lang="nl-NL" sz="2800" dirty="0" smtClean="0"/>
              <a:t>. Op deze manier kan je besmetting met micro-organismen en infecties voorkomen. </a:t>
            </a:r>
          </a:p>
          <a:p>
            <a:endParaRPr lang="nl-NL" sz="2800" dirty="0"/>
          </a:p>
          <a:p>
            <a:pPr marL="0" indent="0">
              <a:buNone/>
            </a:pPr>
            <a:endParaRPr lang="nl-NL" sz="2400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773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Infectie en besmetting hetzelfde?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8800" b="1" dirty="0" smtClean="0"/>
              <a:t>       </a:t>
            </a:r>
          </a:p>
          <a:p>
            <a:pPr marL="0" indent="0">
              <a:buNone/>
            </a:pPr>
            <a:r>
              <a:rPr lang="nl-NL" sz="8800" b="1" dirty="0"/>
              <a:t>	</a:t>
            </a:r>
            <a:r>
              <a:rPr lang="nl-NL" sz="8800" b="1" dirty="0" smtClean="0"/>
              <a:t>			NEE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62959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Besmettingswegen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Via direct </a:t>
            </a:r>
            <a:r>
              <a:rPr lang="nl-NL" sz="2400" dirty="0" smtClean="0"/>
              <a:t>contact. </a:t>
            </a:r>
            <a:r>
              <a:rPr lang="nl-NL" sz="2400" dirty="0"/>
              <a:t>Dit kan zijn via speeksel, bloed, andere lichaamsvloeistoffen of via de handen. </a:t>
            </a:r>
            <a:endParaRPr lang="nl-NL" sz="2400" dirty="0" smtClean="0"/>
          </a:p>
          <a:p>
            <a:r>
              <a:rPr lang="nl-NL" sz="2400" dirty="0" smtClean="0"/>
              <a:t>Via </a:t>
            </a:r>
            <a:r>
              <a:rPr lang="nl-NL" sz="2400" dirty="0"/>
              <a:t>de lucht, bijvoorbeeld door hoesten en niezen of inademen </a:t>
            </a:r>
            <a:r>
              <a:rPr lang="nl-NL" sz="2400" dirty="0" smtClean="0"/>
              <a:t>besmette lucht</a:t>
            </a:r>
            <a:endParaRPr lang="nl-NL" sz="2400" dirty="0"/>
          </a:p>
          <a:p>
            <a:r>
              <a:rPr lang="nl-NL" sz="2400" dirty="0"/>
              <a:t>Via een </a:t>
            </a:r>
            <a:r>
              <a:rPr lang="nl-NL" sz="2400" dirty="0" smtClean="0"/>
              <a:t>voorwerp </a:t>
            </a:r>
            <a:r>
              <a:rPr lang="nl-NL" sz="2400" smtClean="0"/>
              <a:t>of persoon. </a:t>
            </a:r>
            <a:r>
              <a:rPr lang="nl-NL" sz="2400" dirty="0"/>
              <a:t>Denk aan deurklinken, telefoons, </a:t>
            </a:r>
            <a:r>
              <a:rPr lang="nl-NL" sz="2400" dirty="0" smtClean="0"/>
              <a:t>verpleegmaterialen (kruisinfectie)</a:t>
            </a:r>
            <a:endParaRPr lang="nl-NL" sz="2400" dirty="0"/>
          </a:p>
          <a:p>
            <a:r>
              <a:rPr lang="nl-NL" sz="2400" dirty="0"/>
              <a:t>Via voedsel: voedselvergiftiging, salmonella.</a:t>
            </a:r>
          </a:p>
          <a:p>
            <a:r>
              <a:rPr lang="nl-NL" sz="2400" dirty="0"/>
              <a:t>Via een insect of ander dier.</a:t>
            </a:r>
          </a:p>
        </p:txBody>
      </p:sp>
    </p:spTree>
    <p:extLst>
      <p:ext uri="{BB962C8B-B14F-4D97-AF65-F5344CB8AC3E}">
        <p14:creationId xmlns:p14="http://schemas.microsoft.com/office/powerpoint/2010/main" val="2916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Micro-organismen uitschakelen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2800" dirty="0" smtClean="0"/>
              <a:t>Steriliseren </a:t>
            </a:r>
          </a:p>
          <a:p>
            <a:r>
              <a:rPr lang="nl-NL" sz="2800" dirty="0" smtClean="0"/>
              <a:t>Desinfecteren (antisepsis) </a:t>
            </a:r>
          </a:p>
          <a:p>
            <a:endParaRPr lang="nl-NL" sz="2800" dirty="0"/>
          </a:p>
          <a:p>
            <a:endParaRPr lang="nl-NL" sz="2800" dirty="0" smtClean="0"/>
          </a:p>
          <a:p>
            <a:r>
              <a:rPr lang="nl-NL" sz="2800" dirty="0" smtClean="0"/>
              <a:t>Schoonmaken </a:t>
            </a:r>
            <a:r>
              <a:rPr lang="nl-NL" sz="2800" dirty="0"/>
              <a:t>met zeep niet </a:t>
            </a:r>
            <a:r>
              <a:rPr lang="nl-NL" sz="2800" dirty="0" smtClean="0"/>
              <a:t>voldoende!</a:t>
            </a:r>
          </a:p>
          <a:p>
            <a:r>
              <a:rPr lang="nl-NL" sz="2800" dirty="0" smtClean="0"/>
              <a:t>Handschoenen en beschermkleding</a:t>
            </a:r>
            <a:endParaRPr lang="nl-NL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CAFF7C2DFDD408E0B5A79792CD6D9" ma:contentTypeVersion="12" ma:contentTypeDescription="Een nieuw document maken." ma:contentTypeScope="" ma:versionID="27f68efc83a165104e2bf09beefca2c7">
  <xsd:schema xmlns:xsd="http://www.w3.org/2001/XMLSchema" xmlns:xs="http://www.w3.org/2001/XMLSchema" xmlns:p="http://schemas.microsoft.com/office/2006/metadata/properties" xmlns:ns3="57eda7aa-7cec-4011-b6bc-f65575d7256d" xmlns:ns4="3f0503e6-0cb1-4081-954a-1a318a7cfdea" targetNamespace="http://schemas.microsoft.com/office/2006/metadata/properties" ma:root="true" ma:fieldsID="2b94d8ca33c60728c804942b9c0bcb65" ns3:_="" ns4:_="">
    <xsd:import namespace="57eda7aa-7cec-4011-b6bc-f65575d7256d"/>
    <xsd:import namespace="3f0503e6-0cb1-4081-954a-1a318a7cfd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da7aa-7cec-4011-b6bc-f65575d725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atst gedeeld, per gebruik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0503e6-0cb1-4081-954a-1a318a7cf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A123FD-09A0-4DD8-ADAE-3E31B2F18B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da7aa-7cec-4011-b6bc-f65575d7256d"/>
    <ds:schemaRef ds:uri="3f0503e6-0cb1-4081-954a-1a318a7cf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81D8A7-1E30-4B55-A29F-24D04205E5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152EE1-50BD-4352-911C-5363FF9DCD07}">
  <ds:schemaRefs>
    <ds:schemaRef ds:uri="3f0503e6-0cb1-4081-954a-1a318a7cfdea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57eda7aa-7cec-4011-b6bc-f65575d7256d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1550</TotalTime>
  <Words>439</Words>
  <Application>Microsoft Office PowerPoint</Application>
  <PresentationFormat>Breedbeeld</PresentationFormat>
  <Paragraphs>44</Paragraphs>
  <Slides>5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Calibri</vt:lpstr>
      <vt:lpstr>Rockwell</vt:lpstr>
      <vt:lpstr>Rockwell Condensed</vt:lpstr>
      <vt:lpstr>Wingdings</vt:lpstr>
      <vt:lpstr>Houttype</vt:lpstr>
      <vt:lpstr>Hygiëne en  Infectiepreventie</vt:lpstr>
      <vt:lpstr>hygiëne </vt:lpstr>
      <vt:lpstr>Infectie en besmetting hetzelfde?</vt:lpstr>
      <vt:lpstr>Besmettingswegen</vt:lpstr>
      <vt:lpstr>Micro-organismen uitschakelen </vt:lpstr>
    </vt:vector>
  </TitlesOfParts>
  <Company>MBO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Infectiepreventie</dc:title>
  <dc:creator>Linda Rauws</dc:creator>
  <cp:lastModifiedBy>Siegrid Williams - Varwijk</cp:lastModifiedBy>
  <cp:revision>25</cp:revision>
  <dcterms:created xsi:type="dcterms:W3CDTF">2017-09-06T17:28:03Z</dcterms:created>
  <dcterms:modified xsi:type="dcterms:W3CDTF">2019-08-27T09:29:17Z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0x0101008DFCAFF7C2DFDD408E0B5A79792CD6D9</vt:lpwstr>
  </property>
</Properties>
</file>